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62225" y="2420888"/>
            <a:ext cx="7067550" cy="2138426"/>
            <a:chOff x="2562225" y="2420888"/>
            <a:chExt cx="7067550" cy="21384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2275" y="2420888"/>
              <a:ext cx="62674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2225" y="3749689"/>
              <a:ext cx="7067550" cy="809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00808"/>
            <a:ext cx="78295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92896"/>
            <a:ext cx="9145016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789040"/>
            <a:ext cx="40324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657142"/>
            <a:ext cx="40324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6680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8954" y="3400772"/>
            <a:ext cx="4834092" cy="319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676400"/>
            <a:ext cx="100393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11424" y="2002743"/>
            <a:ext cx="10336932" cy="2852513"/>
            <a:chOff x="911424" y="1561357"/>
            <a:chExt cx="10336932" cy="2852513"/>
          </a:xfrm>
        </p:grpSpPr>
        <p:grpSp>
          <p:nvGrpSpPr>
            <p:cNvPr id="7" name="组合 6"/>
            <p:cNvGrpSpPr/>
            <p:nvPr/>
          </p:nvGrpSpPr>
          <p:grpSpPr>
            <a:xfrm>
              <a:off x="911424" y="1561357"/>
              <a:ext cx="10336932" cy="571499"/>
              <a:chOff x="1199456" y="1484784"/>
              <a:chExt cx="10336932" cy="571499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199456" y="1484784"/>
                <a:ext cx="7647062" cy="523875"/>
                <a:chOff x="1199456" y="1484784"/>
                <a:chExt cx="7647062" cy="52387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99456" y="1484784"/>
                  <a:ext cx="5172075" cy="5238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41443" y="1522883"/>
                  <a:ext cx="2505075" cy="485775"/>
                </a:xfrm>
                <a:prstGeom prst="rect">
                  <a:avLst/>
                </a:prstGeom>
              </p:spPr>
            </p:pic>
          </p:grp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974163" y="1522883"/>
                <a:ext cx="2562225" cy="5334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2348880"/>
              <a:ext cx="408622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3143250"/>
              <a:ext cx="5095875" cy="5715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9240" y="3947145"/>
              <a:ext cx="8324850" cy="4667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901674" y="3546350"/>
            <a:ext cx="92267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01674" y="4356578"/>
            <a:ext cx="922677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28800"/>
            <a:ext cx="102108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5970" y="2636912"/>
            <a:ext cx="453396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04283" y="2636912"/>
            <a:ext cx="453396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137868"/>
            <a:ext cx="10073952" cy="16673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86000"/>
            <a:ext cx="9934575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34171"/>
            <a:ext cx="92170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28800"/>
            <a:ext cx="107537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84784"/>
            <a:ext cx="10229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988840"/>
            <a:ext cx="1017270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437112"/>
            <a:ext cx="73448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852612"/>
            <a:ext cx="1022032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36912"/>
            <a:ext cx="10657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497112"/>
            <a:ext cx="10657184" cy="14440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836713"/>
            <a:ext cx="9793088" cy="5784584"/>
            <a:chOff x="1199456" y="908720"/>
            <a:chExt cx="10153650" cy="5997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908720"/>
              <a:ext cx="1015365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5656" y="4391681"/>
              <a:ext cx="1000125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42987" y="1700808"/>
            <a:ext cx="10106025" cy="4110037"/>
            <a:chOff x="1042987" y="1538287"/>
            <a:chExt cx="10106025" cy="41100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2987" y="1538287"/>
              <a:ext cx="10106025" cy="3781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987" y="4991099"/>
              <a:ext cx="4219575" cy="6572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67408" y="4160464"/>
            <a:ext cx="5544616" cy="18608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06780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774476"/>
            <a:ext cx="3312368" cy="173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2204864"/>
            <a:ext cx="3312368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078732"/>
            <a:ext cx="8851776" cy="11917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2025-12-18T01:13:46Z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